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C13C6-2A07-4A23-9025-C828451CA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E548A5-5B8D-4903-889B-6AAA194CC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BEA576-DA57-459E-9B7C-44EF905AC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6D03DF-9459-40C5-9DD7-E744AB76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2FBC3B-4ADB-454F-B9BD-486779913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8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3AF923-4FEA-46B9-A02C-79437F15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702152-BA5F-477E-8EC3-5C87FBC92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F7D234-C8D3-4ED0-9EB1-AC27BDDBF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304D54-79FE-4D8A-9A6C-2F3B71DB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0B6E0B-1478-4D03-BA48-31BC7096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5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536DAE-47EB-459F-A53F-5C002828FC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0BB338-20CA-44C3-AA16-BD637F374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EAAA94-EF2E-4939-BCE1-E47592845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89E20D-B182-47A2-ABFC-97548A8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20C557-1ECE-425D-AD6F-25673DA1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7F8ED-56E3-4929-98CA-FDEEE898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97BE6B-23DF-4FA6-A22E-E862BA4C4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1E5A8-2B3D-48BB-A707-61F5A13D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5CC50-A856-4957-974D-67F8A322A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09516-2FB7-4350-80D8-5880DAC1F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06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0480F-558A-4FC9-BE33-3E6C9DA0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6F1F8-0067-4A8E-879D-3F318147D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3F2E50-5151-43BA-99A7-87207EC89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7824CF-1949-403E-8567-6A09D034E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188C2-A034-4EA9-BFD6-CF1D34BE2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3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C6982-67E2-4876-B47E-2FD8A095D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BB564E-7874-4D4D-9745-AD79A5764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F3704A-E79C-4C69-BCC5-81F195BEB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2588D-7428-4EE7-9306-C3C2EA55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3A7C1-E85D-4778-BDAF-35A8B3AC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1CD019-F7CF-403D-8089-AFC61152C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6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662BA0-6A97-47C1-AF3F-D50D982AF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987EFB-E37F-4438-97D1-24E679435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FFEF9E-5018-44F8-A498-7644C1AA8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86EB1D0-A4EA-4B1F-B12F-B421947AD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F311BB-1340-496F-A0E2-73BF0EA176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F594E-2C1C-4B9E-98E7-F8B13500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BD6C70-4162-473C-9091-B4F48660C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291F38-7C38-4A8C-9FC1-E6B0DF816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79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D4F95-C4BC-428D-9F2A-4A7D328A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91168D-21E2-40C6-8ED9-7DCDEB21E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41F647-908A-4397-8096-2CCF6934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294B9B-CC6D-445B-A29C-496149889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1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C24CB7-AAF8-4163-BD8A-A5A3EC248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99F5FC-2689-441B-84BC-6FBB1A35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1D4E04-C48F-47FD-84F7-1ECB3745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6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062D5A-384C-4C3C-9E77-1ED1D64FD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D1070-37BB-44A9-805C-3BDDA663E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17057E-9767-45B5-80F6-204771E41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FF5E7C-27A6-4903-8BCF-DC0FA5CD4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47850D-D727-43F3-A8CD-FD2C874F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1F8D75-5001-4C8F-882D-06AEA34E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9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67C49-2D33-4F30-98D6-1FC38FB53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F0072CC-6522-4F7F-B5D3-ED1AE1754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804497-37C7-44DA-B81C-18B87E285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B4CF76-92FD-4D48-94F3-FBF05E85B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98C8B1-138C-424F-A672-A745C1D06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B5C3E3-9951-41BC-8F42-ED63BF60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81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D81CA-08B7-4755-B82B-30EFEDB1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909D18-D67A-4467-85D3-F98BFED12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638A4-458F-4234-AAE7-0CA4C80A9A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3B325-4BB3-464C-B951-4E26A245823E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DC8A0-0BB9-4D92-9C5F-F6FA9FD5D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27F48-6940-4ABB-9555-E991C1D9A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C02C8-2150-4B70-AA48-B2C9E4C49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08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E4C2B5-F1EB-4EF0-88A0-1574C0BF5693}"/>
              </a:ext>
            </a:extLst>
          </p:cNvPr>
          <p:cNvSpPr/>
          <p:nvPr/>
        </p:nvSpPr>
        <p:spPr>
          <a:xfrm>
            <a:off x="-1" y="0"/>
            <a:ext cx="12192000" cy="8478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тыс спорттық секция жұмыстары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A81A8C-F910-493A-B7A9-B4EBAB809961}"/>
              </a:ext>
            </a:extLst>
          </p:cNvPr>
          <p:cNvSpPr/>
          <p:nvPr/>
        </p:nvSpPr>
        <p:spPr>
          <a:xfrm>
            <a:off x="0" y="5876746"/>
            <a:ext cx="12192000" cy="6569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453E37-6F39-4EF2-8E86-32EF52B3B2C1}"/>
              </a:ext>
            </a:extLst>
          </p:cNvPr>
          <p:cNvSpPr/>
          <p:nvPr/>
        </p:nvSpPr>
        <p:spPr>
          <a:xfrm>
            <a:off x="0" y="6622742"/>
            <a:ext cx="12192000" cy="2352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3BFD854-0445-4262-9A28-10F096831392}"/>
              </a:ext>
            </a:extLst>
          </p:cNvPr>
          <p:cNvSpPr/>
          <p:nvPr/>
        </p:nvSpPr>
        <p:spPr>
          <a:xfrm>
            <a:off x="7167565" y="1061821"/>
            <a:ext cx="1774026" cy="12831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</a:t>
            </a:r>
          </a:p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(қыздар)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B0DDD9-4AD4-4BEB-A5A8-4416EF98EDAB}"/>
              </a:ext>
            </a:extLst>
          </p:cNvPr>
          <p:cNvSpPr/>
          <p:nvPr/>
        </p:nvSpPr>
        <p:spPr>
          <a:xfrm>
            <a:off x="2738076" y="946230"/>
            <a:ext cx="1783475" cy="14115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Спорттық би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2CE66E5-98AA-4BCD-94F8-83672B583261}"/>
              </a:ext>
            </a:extLst>
          </p:cNvPr>
          <p:cNvSpPr/>
          <p:nvPr/>
        </p:nvSpPr>
        <p:spPr>
          <a:xfrm>
            <a:off x="721502" y="1271192"/>
            <a:ext cx="1682962" cy="12045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 асық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BE6C467-0A10-42C9-A7E5-35E6247363C0}"/>
              </a:ext>
            </a:extLst>
          </p:cNvPr>
          <p:cNvSpPr/>
          <p:nvPr/>
        </p:nvSpPr>
        <p:spPr>
          <a:xfrm>
            <a:off x="2347028" y="2439108"/>
            <a:ext cx="1797754" cy="12139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Асық ату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F6FFCCC-9DD3-4E77-9CA6-22CD628F6320}"/>
              </a:ext>
            </a:extLst>
          </p:cNvPr>
          <p:cNvSpPr/>
          <p:nvPr/>
        </p:nvSpPr>
        <p:spPr>
          <a:xfrm>
            <a:off x="4876776" y="877613"/>
            <a:ext cx="1677161" cy="137826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1A1E69F-F42B-4F81-9D8D-FDA6D7380E9C}"/>
              </a:ext>
            </a:extLst>
          </p:cNvPr>
          <p:cNvSpPr/>
          <p:nvPr/>
        </p:nvSpPr>
        <p:spPr>
          <a:xfrm>
            <a:off x="5971181" y="3663929"/>
            <a:ext cx="445361" cy="4749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832214E-0C59-44CE-BE92-F09F64D2562B}"/>
              </a:ext>
            </a:extLst>
          </p:cNvPr>
          <p:cNvSpPr/>
          <p:nvPr/>
        </p:nvSpPr>
        <p:spPr>
          <a:xfrm>
            <a:off x="4946892" y="1981662"/>
            <a:ext cx="445361" cy="3551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042BCF2-0727-44F3-950F-940EFAA49287}"/>
              </a:ext>
            </a:extLst>
          </p:cNvPr>
          <p:cNvSpPr/>
          <p:nvPr/>
        </p:nvSpPr>
        <p:spPr>
          <a:xfrm>
            <a:off x="7315940" y="3449811"/>
            <a:ext cx="445361" cy="4239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C4EE7A9-BD90-4A4C-9043-D0BF4D9F95D7}"/>
              </a:ext>
            </a:extLst>
          </p:cNvPr>
          <p:cNvSpPr/>
          <p:nvPr/>
        </p:nvSpPr>
        <p:spPr>
          <a:xfrm>
            <a:off x="3421969" y="5093564"/>
            <a:ext cx="528960" cy="4927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E8AF9F2-D801-43C6-8848-FD8E7E989F1C}"/>
              </a:ext>
            </a:extLst>
          </p:cNvPr>
          <p:cNvSpPr/>
          <p:nvPr/>
        </p:nvSpPr>
        <p:spPr>
          <a:xfrm>
            <a:off x="4711883" y="2367274"/>
            <a:ext cx="1682962" cy="1411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FDE7C35-29EE-4EB7-8C59-D1C012C2BC16}"/>
              </a:ext>
            </a:extLst>
          </p:cNvPr>
          <p:cNvSpPr/>
          <p:nvPr/>
        </p:nvSpPr>
        <p:spPr>
          <a:xfrm>
            <a:off x="7670451" y="2344921"/>
            <a:ext cx="1882349" cy="12831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 </a:t>
            </a:r>
          </a:p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(ұлдар)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4A3BE06-362D-43E8-BE64-F762F8071CD1}"/>
              </a:ext>
            </a:extLst>
          </p:cNvPr>
          <p:cNvSpPr/>
          <p:nvPr/>
        </p:nvSpPr>
        <p:spPr>
          <a:xfrm>
            <a:off x="10296655" y="4180829"/>
            <a:ext cx="500585" cy="522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2867BBE-30FC-484B-A973-03FD8023F0D9}"/>
              </a:ext>
            </a:extLst>
          </p:cNvPr>
          <p:cNvSpPr/>
          <p:nvPr/>
        </p:nvSpPr>
        <p:spPr>
          <a:xfrm>
            <a:off x="1171852" y="3124940"/>
            <a:ext cx="514905" cy="3906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3676780-82E9-4967-9597-367D246C67A6}"/>
              </a:ext>
            </a:extLst>
          </p:cNvPr>
          <p:cNvSpPr/>
          <p:nvPr/>
        </p:nvSpPr>
        <p:spPr>
          <a:xfrm>
            <a:off x="9429460" y="1128754"/>
            <a:ext cx="2254004" cy="131035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Ритмикалық гимнастика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E4F731-5BEE-46AE-A9F3-329865AD1E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91" b="23366"/>
          <a:stretch/>
        </p:blipFill>
        <p:spPr>
          <a:xfrm>
            <a:off x="453986" y="3907162"/>
            <a:ext cx="2284090" cy="1703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D96FFB8-F82E-4A2F-AEEB-6FF31CD4E6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20842" r="33155" b="21035"/>
          <a:stretch/>
        </p:blipFill>
        <p:spPr>
          <a:xfrm>
            <a:off x="9691916" y="3939114"/>
            <a:ext cx="2141650" cy="1734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7ED894-3054-444F-B1B4-401AD1C251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93" r="5210" b="22330"/>
          <a:stretch/>
        </p:blipFill>
        <p:spPr>
          <a:xfrm>
            <a:off x="3431266" y="4203507"/>
            <a:ext cx="2284091" cy="152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9264C35-DFAC-4DF6-A3B7-AEDE341B40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5" t="34563" b="43287"/>
          <a:stretch/>
        </p:blipFill>
        <p:spPr>
          <a:xfrm>
            <a:off x="6596724" y="4210619"/>
            <a:ext cx="2055417" cy="150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952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E4C2B5-F1EB-4EF0-88A0-1574C0BF5693}"/>
              </a:ext>
            </a:extLst>
          </p:cNvPr>
          <p:cNvSpPr/>
          <p:nvPr/>
        </p:nvSpPr>
        <p:spPr>
          <a:xfrm>
            <a:off x="-1" y="0"/>
            <a:ext cx="12192000" cy="8478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Сабақтан тыс үйірме жұмыстары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BA81A8C-F910-493A-B7A9-B4EBAB809961}"/>
              </a:ext>
            </a:extLst>
          </p:cNvPr>
          <p:cNvSpPr/>
          <p:nvPr/>
        </p:nvSpPr>
        <p:spPr>
          <a:xfrm>
            <a:off x="0" y="5876746"/>
            <a:ext cx="12192000" cy="65694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453E37-6F39-4EF2-8E86-32EF52B3B2C1}"/>
              </a:ext>
            </a:extLst>
          </p:cNvPr>
          <p:cNvSpPr/>
          <p:nvPr/>
        </p:nvSpPr>
        <p:spPr>
          <a:xfrm>
            <a:off x="0" y="6622742"/>
            <a:ext cx="12192000" cy="23525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3BFD854-0445-4262-9A28-10F096831392}"/>
              </a:ext>
            </a:extLst>
          </p:cNvPr>
          <p:cNvSpPr/>
          <p:nvPr/>
        </p:nvSpPr>
        <p:spPr>
          <a:xfrm>
            <a:off x="7023770" y="972773"/>
            <a:ext cx="1882349" cy="12831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қаламгер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52B0DDD9-4AD4-4BEB-A5A8-4416EF98EDAB}"/>
              </a:ext>
            </a:extLst>
          </p:cNvPr>
          <p:cNvSpPr/>
          <p:nvPr/>
        </p:nvSpPr>
        <p:spPr>
          <a:xfrm>
            <a:off x="2625733" y="999155"/>
            <a:ext cx="1871460" cy="141154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«Алаң» би тобы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2CE66E5-98AA-4BCD-94F8-83672B583261}"/>
              </a:ext>
            </a:extLst>
          </p:cNvPr>
          <p:cNvSpPr/>
          <p:nvPr/>
        </p:nvSpPr>
        <p:spPr>
          <a:xfrm>
            <a:off x="587659" y="1238184"/>
            <a:ext cx="1682962" cy="120455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 асық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CBE6C467-0A10-42C9-A7E5-35E6247363C0}"/>
              </a:ext>
            </a:extLst>
          </p:cNvPr>
          <p:cNvSpPr/>
          <p:nvPr/>
        </p:nvSpPr>
        <p:spPr>
          <a:xfrm>
            <a:off x="1591067" y="2459087"/>
            <a:ext cx="1797754" cy="121397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Асық ату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F6FFCCC-9DD3-4E77-9CA6-22CD628F6320}"/>
              </a:ext>
            </a:extLst>
          </p:cNvPr>
          <p:cNvSpPr/>
          <p:nvPr/>
        </p:nvSpPr>
        <p:spPr>
          <a:xfrm>
            <a:off x="4818243" y="877613"/>
            <a:ext cx="1884480" cy="137826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Домбыра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1A1E69F-F42B-4F81-9D8D-FDA6D7380E9C}"/>
              </a:ext>
            </a:extLst>
          </p:cNvPr>
          <p:cNvSpPr/>
          <p:nvPr/>
        </p:nvSpPr>
        <p:spPr>
          <a:xfrm>
            <a:off x="5971181" y="3663929"/>
            <a:ext cx="445361" cy="4749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0832214E-0C59-44CE-BE92-F09F64D2562B}"/>
              </a:ext>
            </a:extLst>
          </p:cNvPr>
          <p:cNvSpPr/>
          <p:nvPr/>
        </p:nvSpPr>
        <p:spPr>
          <a:xfrm>
            <a:off x="4946892" y="1981662"/>
            <a:ext cx="445361" cy="35510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F042BCF2-0727-44F3-950F-940EFAA49287}"/>
              </a:ext>
            </a:extLst>
          </p:cNvPr>
          <p:cNvSpPr/>
          <p:nvPr/>
        </p:nvSpPr>
        <p:spPr>
          <a:xfrm>
            <a:off x="7760311" y="3548628"/>
            <a:ext cx="445361" cy="42390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9C4EE7A9-BD90-4A4C-9043-D0BF4D9F95D7}"/>
              </a:ext>
            </a:extLst>
          </p:cNvPr>
          <p:cNvSpPr/>
          <p:nvPr/>
        </p:nvSpPr>
        <p:spPr>
          <a:xfrm>
            <a:off x="3421969" y="5093564"/>
            <a:ext cx="528960" cy="49271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E8AF9F2-D801-43C6-8848-FD8E7E989F1C}"/>
              </a:ext>
            </a:extLst>
          </p:cNvPr>
          <p:cNvSpPr/>
          <p:nvPr/>
        </p:nvSpPr>
        <p:spPr>
          <a:xfrm>
            <a:off x="3883650" y="2403955"/>
            <a:ext cx="2414889" cy="141154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Тоғызқұмалақ 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DFDE7C35-29EE-4EB7-8C59-D1C012C2BC16}"/>
              </a:ext>
            </a:extLst>
          </p:cNvPr>
          <p:cNvSpPr/>
          <p:nvPr/>
        </p:nvSpPr>
        <p:spPr>
          <a:xfrm>
            <a:off x="6615281" y="2344921"/>
            <a:ext cx="1882349" cy="12831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Дебат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4A3BE06-362D-43E8-BE64-F762F8071CD1}"/>
              </a:ext>
            </a:extLst>
          </p:cNvPr>
          <p:cNvSpPr/>
          <p:nvPr/>
        </p:nvSpPr>
        <p:spPr>
          <a:xfrm>
            <a:off x="10296655" y="4180829"/>
            <a:ext cx="500585" cy="522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F2867BBE-30FC-484B-A973-03FD8023F0D9}"/>
              </a:ext>
            </a:extLst>
          </p:cNvPr>
          <p:cNvSpPr/>
          <p:nvPr/>
        </p:nvSpPr>
        <p:spPr>
          <a:xfrm>
            <a:off x="744773" y="3158290"/>
            <a:ext cx="514905" cy="3906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C3676780-82E9-4967-9597-367D246C67A6}"/>
              </a:ext>
            </a:extLst>
          </p:cNvPr>
          <p:cNvSpPr/>
          <p:nvPr/>
        </p:nvSpPr>
        <p:spPr>
          <a:xfrm>
            <a:off x="9115935" y="1037759"/>
            <a:ext cx="2254004" cy="128740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 </a:t>
            </a:r>
            <a:r>
              <a:rPr lang="kk-KZ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мобилограф</a:t>
            </a:r>
            <a:endParaRPr lang="kk-KZ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6B8BFE74-00FC-40B0-ABA2-EA9739C8CB65}"/>
              </a:ext>
            </a:extLst>
          </p:cNvPr>
          <p:cNvSpPr/>
          <p:nvPr/>
        </p:nvSpPr>
        <p:spPr>
          <a:xfrm>
            <a:off x="8905425" y="2493850"/>
            <a:ext cx="1474469" cy="109497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Шахмат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31D96E-C365-4C98-A199-11F15FCF4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3" y="4144742"/>
            <a:ext cx="2516075" cy="152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C669E67-0647-4C0A-B123-F617A8111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3" y="4157758"/>
            <a:ext cx="2414890" cy="152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6263C2-4075-424E-9596-869D19215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958" y="4157758"/>
            <a:ext cx="2504543" cy="1529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5A1854F-9AAC-4BE1-837F-AF1ACC1F9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524" y="4135601"/>
            <a:ext cx="2848827" cy="157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0846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44</Words>
  <Application>Microsoft Office PowerPoint</Application>
  <PresentationFormat>Широкоэкранный</PresentationFormat>
  <Paragraphs>21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62</cp:revision>
  <cp:lastPrinted>2024-09-07T08:44:28Z</cp:lastPrinted>
  <dcterms:created xsi:type="dcterms:W3CDTF">2021-10-08T06:54:21Z</dcterms:created>
  <dcterms:modified xsi:type="dcterms:W3CDTF">2024-09-07T08:44:42Z</dcterms:modified>
</cp:coreProperties>
</file>